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78F-A1E7-4887-8E94-947D9A0C97FF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EF2D-2AF4-4040-B67C-E22794E93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27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78F-A1E7-4887-8E94-947D9A0C97FF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EF2D-2AF4-4040-B67C-E22794E93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63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78F-A1E7-4887-8E94-947D9A0C97FF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EF2D-2AF4-4040-B67C-E22794E93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58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78F-A1E7-4887-8E94-947D9A0C97FF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EF2D-2AF4-4040-B67C-E22794E93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52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78F-A1E7-4887-8E94-947D9A0C97FF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EF2D-2AF4-4040-B67C-E22794E93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0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78F-A1E7-4887-8E94-947D9A0C97FF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EF2D-2AF4-4040-B67C-E22794E93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70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78F-A1E7-4887-8E94-947D9A0C97FF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EF2D-2AF4-4040-B67C-E22794E93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99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78F-A1E7-4887-8E94-947D9A0C97FF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EF2D-2AF4-4040-B67C-E22794E93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05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78F-A1E7-4887-8E94-947D9A0C97FF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EF2D-2AF4-4040-B67C-E22794E93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88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78F-A1E7-4887-8E94-947D9A0C97FF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EF2D-2AF4-4040-B67C-E22794E93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30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78F-A1E7-4887-8E94-947D9A0C97FF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EF2D-2AF4-4040-B67C-E22794E93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C378F-A1E7-4887-8E94-947D9A0C97FF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BEF2D-2AF4-4040-B67C-E22794E93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6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20566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388675"/>
            <a:ext cx="90285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обучения детей –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инофонов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русского языка и литературы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936" y="5085184"/>
            <a:ext cx="837639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Подготовила: Бажутина Светлана Станиславовна,  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русского языка и литературы 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23" y="2708920"/>
            <a:ext cx="4111873" cy="222041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648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0385" y="195337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в овладении базовым уровнем разговорной и письменной речи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011" y="2957472"/>
            <a:ext cx="784803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лексическая подготовка, обогащение словарного запаса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и социализация посредством индивидуализации и дифференциации образовательного процесса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универсальных учебных действий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53623"/>
            <a:ext cx="63952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маршрута 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0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16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34076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обращённой к детям речи жестами, мимикой, показом предметов и картин;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326" y="291042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материалов для обучения, соблюдая последовательность формирования речевых умений и навыков;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480088"/>
            <a:ext cx="8245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коллективных и групповых форм работы (работа в парах, тройками, хоровые ответы)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88640"/>
            <a:ext cx="916516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577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412776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и проблемные ситуации,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игротренинги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на развитие познавательных процессов,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задачи и задания,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инсценирование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слушание и заучивание стихов, рассказов, речевые игры, работа над произношением в целях развития фонологических, грамматических, коммуникативных навыков, рассматривание картин, слушание музыкальных произведений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88640"/>
            <a:ext cx="805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Методы и формы работы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8080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1817" y="2131115"/>
            <a:ext cx="78358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Системность и планомерность. Простота и доступность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5689" y="3210703"/>
            <a:ext cx="4822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- продуцирование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9538" y="3733923"/>
            <a:ext cx="2715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9397" y="4311236"/>
            <a:ext cx="5739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Многообразие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многовариантность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134" y="4823574"/>
            <a:ext cx="2307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213" y="5356474"/>
            <a:ext cx="2284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9312" y="5865609"/>
            <a:ext cx="3399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Ломать - не строить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4780" y="192123"/>
            <a:ext cx="756989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Методические рекомендации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учителей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работе с детьми-мигрантами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3343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700808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мероприятий, направленных на повышение квалификации педагогов, работающих в условиях многонациональных классов;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системы индивидуального сопровождения в рамках учебно-воспитательного процесса;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психологической поддержки детям-мигрантов в условиях ученического коллектива;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активную проектную деятельность, позволяющую выявить их таланты и возможности;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толерантности и навыков межкультурной коммуникации у всех учащихся школы.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методические объединения с целью консультаций, хотя бы два раза, в мае и сентябре.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38" y="2462"/>
            <a:ext cx="88226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Условия успешной реализации 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работы с детьми-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инофонами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611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" y="1"/>
            <a:ext cx="912687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31999" y="340227"/>
            <a:ext cx="3240360" cy="1224136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53" y="241976"/>
            <a:ext cx="33416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48" y="583201"/>
            <a:ext cx="32623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746153" y="583201"/>
            <a:ext cx="31758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чащиеся -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инофоны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7562" y="1844824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Семьи, в которых говорят как на своем родном языке, так и на русском языке.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1279" y="3045153"/>
            <a:ext cx="40986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из таких учеников никогда не были на своей исторической родине.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3033" y="4187744"/>
            <a:ext cx="43731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усский язык является почти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родным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0792" y="5018741"/>
            <a:ext cx="4205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школе они еще изучают и иностранный язык.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15942" y="1844824"/>
            <a:ext cx="4378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емьи недавно мигрировали.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15942" y="2322714"/>
            <a:ext cx="4276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владеют иными фоновыми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знаниями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31818" y="3153711"/>
            <a:ext cx="4362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русским языком они владеют  на пороговом уровне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67376" y="3984707"/>
            <a:ext cx="42251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не понимают значения многих употребляемых ими слов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4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4551" y="1541858"/>
            <a:ext cx="79787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Преодоление языкового барьера.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248664"/>
            <a:ext cx="63713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Психологический стресс.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956549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Трудности в подготовке домашнего задания.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293096"/>
            <a:ext cx="76771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Отсутствие помощи родителей.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0610" y="5000982"/>
            <a:ext cx="8101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Наличие национального акцента.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40994" y="122428"/>
            <a:ext cx="3466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054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6730" y="1614780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Первичное обследование ребёнка-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инофона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учебного процесса;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воспитательной работы;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детей-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инофонов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804"/>
            <a:ext cx="48704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125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325" y="1844824"/>
            <a:ext cx="87137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ученика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языковая компетентность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базового образования социально культурная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адаптированность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76856" y="332656"/>
            <a:ext cx="9311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Первичное обследование ребенка-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инофона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9338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296344"/>
            <a:ext cx="8278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индивидуальный учебный план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5006" y="1826088"/>
            <a:ext cx="81134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подбирает необходимый комплект сопроводительных УМК по предмету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578" y="2895522"/>
            <a:ext cx="82341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оставляет план индивидуальных занятий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групповые занятия по развитию устной и письменной речи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консультативную помощь детям мигрантов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6791" y="116632"/>
            <a:ext cx="91975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Организация учебного процесса 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761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628800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системы внеклассных мероприятий (проектная деятельность, СИРС, факультативные занятия, внеклассные мероприятия, дополнительное образование, кружки)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04664"/>
            <a:ext cx="90202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Организация воспитательной работы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934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276872"/>
            <a:ext cx="91265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 работа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Просветительская работа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Коррекционно-развивающие занятия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мониторинг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сопроводительного дневника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38" y="332656"/>
            <a:ext cx="91657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детей-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инофонов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8515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724" y="1268760"/>
            <a:ext cx="895496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консультации групповая работа с родителями по проблемам развития и воспитания ребёнка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деятельности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ориентации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адаптации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внешкольной занятости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82" y="188640"/>
            <a:ext cx="88072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Взаимодействие с родителями 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70308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499</Words>
  <Application>Microsoft Office PowerPoint</Application>
  <PresentationFormat>Экран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9</cp:revision>
  <dcterms:created xsi:type="dcterms:W3CDTF">2023-10-23T19:04:24Z</dcterms:created>
  <dcterms:modified xsi:type="dcterms:W3CDTF">2023-10-23T20:31:04Z</dcterms:modified>
</cp:coreProperties>
</file>